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9"/>
  </p:notesMasterIdLst>
  <p:sldIdLst>
    <p:sldId id="292" r:id="rId5"/>
    <p:sldId id="257" r:id="rId6"/>
    <p:sldId id="343" r:id="rId7"/>
    <p:sldId id="344" r:id="rId8"/>
    <p:sldId id="345" r:id="rId9"/>
    <p:sldId id="346" r:id="rId10"/>
    <p:sldId id="347" r:id="rId11"/>
    <p:sldId id="348" r:id="rId12"/>
    <p:sldId id="351" r:id="rId13"/>
    <p:sldId id="349" r:id="rId14"/>
    <p:sldId id="350" r:id="rId15"/>
    <p:sldId id="352" r:id="rId16"/>
    <p:sldId id="353" r:id="rId17"/>
    <p:sldId id="342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40" userDrawn="1">
          <p15:clr>
            <a:srgbClr val="A4A3A4"/>
          </p15:clr>
        </p15:guide>
        <p15:guide id="2" pos="144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1910"/>
    <a:srgbClr val="223366"/>
    <a:srgbClr val="0000FF"/>
    <a:srgbClr val="0000A8"/>
    <a:srgbClr val="FFD5D5"/>
    <a:srgbClr val="DDE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CB639B-4CEF-9DB7-2344-EECACEBA9667}" v="7" dt="2024-01-24T11:25:17.418"/>
    <p1510:client id="{7851F380-6BD9-45EE-6CAC-5F7652B66164}" v="36" dt="2024-01-23T13:23:07.432"/>
    <p1510:client id="{B2F08324-7695-7A4F-DE98-A8B4075044AF}" v="36" dt="2024-01-23T12:58:20.093"/>
    <p1510:client id="{DD43528C-0D81-61C0-A9E5-D78813F6FE8C}" v="8" dt="2024-01-24T11:02:31.2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86"/>
      </p:cViewPr>
      <p:guideLst>
        <p:guide orient="horz" pos="540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4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g>
</file>

<file path=ppt/media/image6.png>
</file>

<file path=ppt/media/image7.jp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49441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14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53140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4D797CE1-B3BC-05B3-7EFB-77E24CA99EC4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5890576" y="50164"/>
            <a:ext cx="1226897" cy="410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FDEA9A-3289-7724-A041-81BA7412446D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588173" y="44451"/>
            <a:ext cx="430886" cy="4215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E9B430-F1A6-D15F-5325-A6ECC80544A3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7448295" y="54435"/>
            <a:ext cx="606402" cy="40160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16F5E0-5700-9B75-900A-DACA5FE2B975}"/>
              </a:ext>
            </a:extLst>
          </p:cNvPr>
          <p:cNvCxnSpPr/>
          <p:nvPr userDrawn="1"/>
        </p:nvCxnSpPr>
        <p:spPr>
          <a:xfrm>
            <a:off x="7272997" y="44451"/>
            <a:ext cx="0" cy="4115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B73529-812D-C430-F6D0-F29A1FE550F2}"/>
              </a:ext>
            </a:extLst>
          </p:cNvPr>
          <p:cNvCxnSpPr/>
          <p:nvPr userDrawn="1"/>
        </p:nvCxnSpPr>
        <p:spPr>
          <a:xfrm>
            <a:off x="8328077" y="44451"/>
            <a:ext cx="0" cy="4115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52" r:id="rId3"/>
    <p:sldLayoutId id="2147483653" r:id="rId4"/>
    <p:sldLayoutId id="2147483654" r:id="rId5"/>
    <p:sldLayoutId id="2147483668" r:id="rId6"/>
    <p:sldLayoutId id="2147483669" r:id="rId7"/>
    <p:sldLayoutId id="2147483670" r:id="rId8"/>
    <p:sldLayoutId id="2147483656" r:id="rId9"/>
    <p:sldLayoutId id="2147483657" r:id="rId10"/>
    <p:sldLayoutId id="2147483659" r:id="rId11"/>
    <p:sldLayoutId id="214748367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live/YzvMpvXyUfs?si=SRe4K2Ze6gHPsfos" TargetMode="External"/><Relationship Id="rId2" Type="http://schemas.openxmlformats.org/officeDocument/2006/relationships/hyperlink" Target="https://youtube.com/playlist?list=PLgkF0qak9G4-TC9_tKW1V4GRcJ9cdmnlx&amp;si=N3fHG7boDmjODVo3" TargetMode="Externa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kaggle.com/datasets/riteshmn/naukri-jobs-data-mar-2023" TargetMode="External"/><Relationship Id="rId5" Type="http://schemas.openxmlformats.org/officeDocument/2006/relationships/hyperlink" Target="https://youtu.be/MxiktOPmhV8?si=X36WTn9QvW5oNQQi" TargetMode="External"/><Relationship Id="rId4" Type="http://schemas.openxmlformats.org/officeDocument/2006/relationships/hyperlink" Target="https://docs.streamlit.io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007EE478-C686-BEE8-D55A-706CA7E747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62" r="5562"/>
          <a:stretch/>
        </p:blipFill>
        <p:spPr>
          <a:xfrm>
            <a:off x="1426" y="0"/>
            <a:ext cx="9142574" cy="5143500"/>
          </a:xfrm>
          <a:prstGeom prst="rect">
            <a:avLst/>
          </a:prstGeom>
        </p:spPr>
      </p:pic>
      <p:sp>
        <p:nvSpPr>
          <p:cNvPr id="10" name="TextShape 1">
            <a:extLst>
              <a:ext uri="{FF2B5EF4-FFF2-40B4-BE49-F238E27FC236}">
                <a16:creationId xmlns:a16="http://schemas.microsoft.com/office/drawing/2014/main" id="{813F2107-8C2D-9CA4-CD8E-ECCCD7EBECC8}"/>
              </a:ext>
            </a:extLst>
          </p:cNvPr>
          <p:cNvSpPr txBox="1"/>
          <p:nvPr/>
        </p:nvSpPr>
        <p:spPr>
          <a:xfrm>
            <a:off x="1071321" y="3389174"/>
            <a:ext cx="2087385" cy="425509"/>
          </a:xfrm>
          <a:prstGeom prst="rect">
            <a:avLst/>
          </a:prstGeom>
          <a:noFill/>
          <a:ln w="0">
            <a:noFill/>
          </a:ln>
        </p:spPr>
        <p:txBody>
          <a:bodyPr lIns="68580" tIns="34290" rIns="68580" bIns="3429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2500" b="1" spc="-1" dirty="0">
                <a:solidFill>
                  <a:schemeClr val="bg1"/>
                </a:solidFill>
              </a:rPr>
              <a:t>Project Title</a:t>
            </a:r>
            <a:endParaRPr lang="en-US" sz="2500" spc="-1" dirty="0">
              <a:solidFill>
                <a:schemeClr val="bg1"/>
              </a:solidFill>
              <a:latin typeface="Calibri"/>
            </a:endParaRPr>
          </a:p>
          <a:p>
            <a:pPr algn="ctr">
              <a:lnSpc>
                <a:spcPct val="90000"/>
              </a:lnSpc>
            </a:pPr>
            <a:r>
              <a:rPr lang="en-US" sz="2500" spc="-1" dirty="0">
                <a:solidFill>
                  <a:schemeClr val="bg1"/>
                </a:solidFill>
                <a:latin typeface="Calibri"/>
              </a:rPr>
              <a:t>Team ID -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60471F-132C-DC05-DF57-C57BF5F94F99}"/>
              </a:ext>
            </a:extLst>
          </p:cNvPr>
          <p:cNvSpPr/>
          <p:nvPr/>
        </p:nvSpPr>
        <p:spPr>
          <a:xfrm>
            <a:off x="743414" y="1640947"/>
            <a:ext cx="2988527" cy="8713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7F1DD211-B5CE-B07E-185D-B2D660A8824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5783" y="1971178"/>
            <a:ext cx="1050529" cy="294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9B16EB-4021-3DAD-87D7-8AADDA33F1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2197" y="1843398"/>
            <a:ext cx="485958" cy="4754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0553CE-6B63-17CC-854E-76FF40B12C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5014" y="1919854"/>
            <a:ext cx="599270" cy="39687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E5AE47-CF4D-55BD-80ED-4ABE05325878}"/>
              </a:ext>
            </a:extLst>
          </p:cNvPr>
          <p:cNvCxnSpPr/>
          <p:nvPr/>
        </p:nvCxnSpPr>
        <p:spPr>
          <a:xfrm>
            <a:off x="1984914" y="1859664"/>
            <a:ext cx="0" cy="4754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EE501B5-345A-EB93-5880-D723D37DD07C}"/>
              </a:ext>
            </a:extLst>
          </p:cNvPr>
          <p:cNvCxnSpPr/>
          <p:nvPr/>
        </p:nvCxnSpPr>
        <p:spPr>
          <a:xfrm>
            <a:off x="2891880" y="1865133"/>
            <a:ext cx="0" cy="4754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E88EE61-2242-CA77-5668-E4432A881B62}"/>
              </a:ext>
            </a:extLst>
          </p:cNvPr>
          <p:cNvSpPr txBox="1"/>
          <p:nvPr/>
        </p:nvSpPr>
        <p:spPr>
          <a:xfrm>
            <a:off x="5353235" y="3389174"/>
            <a:ext cx="352443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Zishan </a:t>
            </a:r>
            <a:r>
              <a:rPr lang="en-IN" sz="1600" dirty="0" err="1">
                <a:solidFill>
                  <a:schemeClr val="bg1"/>
                </a:solidFill>
              </a:rPr>
              <a:t>vhora</a:t>
            </a:r>
            <a:endParaRPr lang="en-IN" sz="1600" dirty="0">
              <a:solidFill>
                <a:schemeClr val="bg1"/>
              </a:solidFill>
            </a:endParaRPr>
          </a:p>
          <a:p>
            <a:r>
              <a:rPr lang="en-IN" sz="1600" dirty="0">
                <a:solidFill>
                  <a:schemeClr val="bg1"/>
                </a:solidFill>
              </a:rPr>
              <a:t>Yash Dave </a:t>
            </a:r>
          </a:p>
          <a:p>
            <a:r>
              <a:rPr lang="en-IN" sz="1600" dirty="0">
                <a:solidFill>
                  <a:schemeClr val="bg1"/>
                </a:solidFill>
              </a:rPr>
              <a:t>Kunal Chauhan</a:t>
            </a:r>
          </a:p>
          <a:p>
            <a:endParaRPr lang="en-IN" sz="1600" dirty="0">
              <a:solidFill>
                <a:schemeClr val="bg1"/>
              </a:solidFill>
            </a:endParaRPr>
          </a:p>
          <a:p>
            <a:endParaRPr lang="en-IN" sz="1600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C3508F-D4F3-82BD-837C-DFB80EEA3AE9}"/>
              </a:ext>
            </a:extLst>
          </p:cNvPr>
          <p:cNvSpPr txBox="1"/>
          <p:nvPr/>
        </p:nvSpPr>
        <p:spPr>
          <a:xfrm>
            <a:off x="2714284" y="3460740"/>
            <a:ext cx="2482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</a:rPr>
              <a:t>CU_CP_Team_7467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74BB07-5237-8B76-3C81-84FAA77215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8341" y="607264"/>
            <a:ext cx="1905000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>
                <a:solidFill>
                  <a:srgbClr val="002060"/>
                </a:solidFill>
              </a:rPr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82F24A-FF97-E9CB-1F00-AB50329A1032}"/>
              </a:ext>
            </a:extLst>
          </p:cNvPr>
          <p:cNvSpPr txBox="1"/>
          <p:nvPr/>
        </p:nvSpPr>
        <p:spPr>
          <a:xfrm>
            <a:off x="438615" y="1479396"/>
            <a:ext cx="8520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SkillMatch</a:t>
            </a:r>
            <a:r>
              <a:rPr lang="en-US" dirty="0"/>
              <a:t> demonstrates how </a:t>
            </a:r>
            <a:r>
              <a:rPr lang="en-US" b="1" dirty="0"/>
              <a:t>AI-driven job matching</a:t>
            </a:r>
            <a:r>
              <a:rPr lang="en-US" dirty="0"/>
              <a:t> can transform career searches. The combination of </a:t>
            </a:r>
            <a:r>
              <a:rPr lang="en-US" b="1" dirty="0"/>
              <a:t>machine learning</a:t>
            </a:r>
            <a:r>
              <a:rPr lang="en-US" dirty="0"/>
              <a:t> and a </a:t>
            </a:r>
            <a:r>
              <a:rPr lang="en-US" b="1" dirty="0"/>
              <a:t>user-friendly interface</a:t>
            </a:r>
            <a:r>
              <a:rPr lang="en-US" dirty="0"/>
              <a:t> allows individuals to find roles tailored to their skills efficiently. The focus on </a:t>
            </a:r>
            <a:r>
              <a:rPr lang="en-US" b="1" dirty="0"/>
              <a:t> job relevance</a:t>
            </a:r>
            <a:r>
              <a:rPr lang="en-US" dirty="0"/>
              <a:t>, </a:t>
            </a:r>
            <a:r>
              <a:rPr lang="en-US" b="1" dirty="0"/>
              <a:t>interactive UI elements</a:t>
            </a:r>
            <a:r>
              <a:rPr lang="en-US" dirty="0"/>
              <a:t>, and </a:t>
            </a:r>
            <a:r>
              <a:rPr lang="en-US" b="1" dirty="0"/>
              <a:t>data-driven recommendations</a:t>
            </a:r>
            <a:r>
              <a:rPr lang="en-US" dirty="0"/>
              <a:t> makes </a:t>
            </a:r>
            <a:r>
              <a:rPr lang="en-US" dirty="0" err="1"/>
              <a:t>SkillMatch</a:t>
            </a:r>
            <a:r>
              <a:rPr lang="en-US" dirty="0"/>
              <a:t> a powerful tool for job seekers.</a:t>
            </a:r>
          </a:p>
        </p:txBody>
      </p:sp>
    </p:spTree>
    <p:extLst>
      <p:ext uri="{BB962C8B-B14F-4D97-AF65-F5344CB8AC3E}">
        <p14:creationId xmlns:p14="http://schemas.microsoft.com/office/powerpoint/2010/main" val="1730388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A8EAFC-3A57-AD7E-8CB9-F8A9F0B4D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3EABD15-8138-43E4-DD67-E9ECE24A5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Future Perspective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CB6CA-3C51-A265-6D47-7D55E9468D8C}"/>
              </a:ext>
            </a:extLst>
          </p:cNvPr>
          <p:cNvSpPr txBox="1"/>
          <p:nvPr/>
        </p:nvSpPr>
        <p:spPr>
          <a:xfrm>
            <a:off x="1185746" y="1226635"/>
            <a:ext cx="677250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dirty="0"/>
              <a:t>Planned enhancements include: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Salary Estimation</a:t>
            </a:r>
            <a:r>
              <a:rPr lang="en-US" dirty="0"/>
              <a:t>: Predicting salary ranges based on skills and experience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Skill Gap Analysis</a:t>
            </a:r>
            <a:r>
              <a:rPr lang="en-US" dirty="0"/>
              <a:t>: Suggesting upskilling opportunities based on missing skills.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User Profiles</a:t>
            </a:r>
            <a:r>
              <a:rPr lang="en-US" dirty="0"/>
              <a:t>: Enabling saved job preferences and past searches.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Mobile Optimization</a:t>
            </a:r>
            <a:r>
              <a:rPr lang="en-US" dirty="0"/>
              <a:t>: Enhancing usability on smaller screens.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Improved ML Accuracy</a:t>
            </a:r>
            <a:r>
              <a:rPr lang="en-US" dirty="0"/>
              <a:t>: Continuous refinement of prediction models with larger datasets.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33696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4707E1-C3F0-3748-0B23-7CDEB94DA4D0}"/>
              </a:ext>
            </a:extLst>
          </p:cNvPr>
          <p:cNvSpPr txBox="1"/>
          <p:nvPr/>
        </p:nvSpPr>
        <p:spPr>
          <a:xfrm>
            <a:off x="1501698" y="780585"/>
            <a:ext cx="2676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 err="1"/>
              <a:t>Refernces</a:t>
            </a:r>
            <a:r>
              <a:rPr lang="en-IN" sz="1800" dirty="0"/>
              <a:t> 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6BADE8-CF8D-B1EA-02C0-A561DED8D2B5}"/>
              </a:ext>
            </a:extLst>
          </p:cNvPr>
          <p:cNvSpPr txBox="1"/>
          <p:nvPr/>
        </p:nvSpPr>
        <p:spPr>
          <a:xfrm>
            <a:off x="3137095" y="1343465"/>
            <a:ext cx="352395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linkClick r:id="rId2"/>
              </a:rPr>
              <a:t>https://youtube.com/playlist?list=PLgkF0qak9G4-TC9_tKW1V4GRcJ9cdmnlx&amp;si=N3fHG7boDmjODVo3</a:t>
            </a:r>
            <a:endParaRPr lang="en-IN" dirty="0"/>
          </a:p>
          <a:p>
            <a:endParaRPr lang="en-IN" dirty="0"/>
          </a:p>
          <a:p>
            <a:r>
              <a:rPr lang="en-IN" dirty="0">
                <a:hlinkClick r:id="rId3"/>
              </a:rPr>
              <a:t>https://www.youtube.com/live/YzvMpvXyUfs?si=SRe4K2Ze6gHPsfos</a:t>
            </a:r>
            <a:endParaRPr lang="en-IN" dirty="0"/>
          </a:p>
          <a:p>
            <a:endParaRPr lang="en-IN" dirty="0"/>
          </a:p>
          <a:p>
            <a:r>
              <a:rPr lang="en-IN" dirty="0">
                <a:hlinkClick r:id="rId4"/>
              </a:rPr>
              <a:t>https://docs.streamlit.io/</a:t>
            </a:r>
            <a:endParaRPr lang="en-IN" dirty="0"/>
          </a:p>
          <a:p>
            <a:endParaRPr lang="en-IN" dirty="0"/>
          </a:p>
          <a:p>
            <a:r>
              <a:rPr lang="en-IN" dirty="0">
                <a:hlinkClick r:id="rId5"/>
              </a:rPr>
              <a:t>https://youtu.be/MxiktOPmhV8?si=X36WTn9QvW5oNQQi</a:t>
            </a:r>
            <a:endParaRPr lang="en-IN" dirty="0"/>
          </a:p>
          <a:p>
            <a:endParaRPr lang="en-IN" dirty="0"/>
          </a:p>
          <a:p>
            <a:r>
              <a:rPr lang="en-IN" dirty="0">
                <a:hlinkClick r:id="rId6"/>
              </a:rPr>
              <a:t>https://www.kaggle.com/datasets/riteshmn/naukri-jobs-data-mar-2023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0468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CC958D65-C90F-3672-8EC4-6F6BB0DAF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949569"/>
            <a:ext cx="6858000" cy="4072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5849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B371653C-5A59-55AF-7592-1B7D2CA0BEA9}"/>
              </a:ext>
            </a:extLst>
          </p:cNvPr>
          <p:cNvSpPr txBox="1"/>
          <p:nvPr/>
        </p:nvSpPr>
        <p:spPr>
          <a:xfrm>
            <a:off x="3166669" y="2193074"/>
            <a:ext cx="2810662" cy="46645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Thank you...!</a:t>
            </a:r>
          </a:p>
        </p:txBody>
      </p:sp>
    </p:spTree>
    <p:extLst>
      <p:ext uri="{BB962C8B-B14F-4D97-AF65-F5344CB8AC3E}">
        <p14:creationId xmlns:p14="http://schemas.microsoft.com/office/powerpoint/2010/main" val="3257701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364822" y="867160"/>
            <a:ext cx="3009530" cy="214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 b="1">
                <a:solidFill>
                  <a:srgbClr val="213163"/>
                </a:solidFill>
              </a:rPr>
              <a:t>Project Objectives</a:t>
            </a:r>
            <a:endParaRPr sz="16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6ACA23-A691-BBFF-54D8-448548EFD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375" y="1228377"/>
            <a:ext cx="3194940" cy="3194940"/>
          </a:xfrm>
          <a:prstGeom prst="rect">
            <a:avLst/>
          </a:prstGeom>
        </p:spPr>
      </p:pic>
      <p:sp>
        <p:nvSpPr>
          <p:cNvPr id="6" name="Google Shape;62;g5fab984687_2_0">
            <a:extLst>
              <a:ext uri="{FF2B5EF4-FFF2-40B4-BE49-F238E27FC236}">
                <a16:creationId xmlns:a16="http://schemas.microsoft.com/office/drawing/2014/main" id="{2C2DB4A5-624B-CADA-0A3F-8AADD412BC0C}"/>
              </a:ext>
            </a:extLst>
          </p:cNvPr>
          <p:cNvSpPr txBox="1">
            <a:spLocks/>
          </p:cNvSpPr>
          <p:nvPr/>
        </p:nvSpPr>
        <p:spPr>
          <a:xfrm>
            <a:off x="364822" y="1365005"/>
            <a:ext cx="2901324" cy="2771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Problem Statement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Project Overview – Introduction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End Users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Wow Factor in Project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Modelling/Block Diagram/Flow of Project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Result/outcomes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Conclusion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Future Perspective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>
                <a:solidFill>
                  <a:srgbClr val="002060"/>
                </a:solidFill>
              </a:rPr>
              <a:t>Problem Statement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C6F42A-0A40-0A7E-5BEB-0A95C4C44E21}"/>
              </a:ext>
            </a:extLst>
          </p:cNvPr>
          <p:cNvSpPr txBox="1"/>
          <p:nvPr/>
        </p:nvSpPr>
        <p:spPr>
          <a:xfrm>
            <a:off x="802888" y="1531434"/>
            <a:ext cx="741184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dirty="0"/>
              <a:t>Navigating the job market efficiently remains a significant challenge for job seekers, especially in tech domains. Conventional job portals require users to manually sift through job listings, often leading to inefficient searches. </a:t>
            </a:r>
            <a:r>
              <a:rPr lang="en-US" b="1" dirty="0" err="1"/>
              <a:t>SkillMatch</a:t>
            </a:r>
            <a:r>
              <a:rPr lang="en-US" dirty="0"/>
              <a:t> addresses these issues by: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Automating job recommendations based on the user's technical skills.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Providing a streamlined, data-driven approach to career planning.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Filtering out irrelevant roles, enhancing accuracy and usability.</a:t>
            </a:r>
          </a:p>
        </p:txBody>
      </p:sp>
    </p:spTree>
    <p:extLst>
      <p:ext uri="{BB962C8B-B14F-4D97-AF65-F5344CB8AC3E}">
        <p14:creationId xmlns:p14="http://schemas.microsoft.com/office/powerpoint/2010/main" val="160799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>
                <a:solidFill>
                  <a:srgbClr val="002060"/>
                </a:solidFill>
              </a:rPr>
              <a:t>Project overview - Introduction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E24C39-CFDB-4BDF-290B-BA36F9540283}"/>
              </a:ext>
            </a:extLst>
          </p:cNvPr>
          <p:cNvSpPr txBox="1"/>
          <p:nvPr/>
        </p:nvSpPr>
        <p:spPr>
          <a:xfrm>
            <a:off x="214790" y="1340643"/>
            <a:ext cx="871442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 err="1"/>
              <a:t>SkillMatch</a:t>
            </a:r>
            <a:r>
              <a:rPr lang="en-US" dirty="0"/>
              <a:t> is a web-based application designed to assist individuals in finding the most suitable tech jobs based on their skills. The system leverages </a:t>
            </a:r>
            <a:r>
              <a:rPr lang="en-US" b="1" dirty="0"/>
              <a:t>machine learning algorithms</a:t>
            </a:r>
            <a:r>
              <a:rPr lang="en-US" dirty="0"/>
              <a:t> to predict and display relevant job roles dynamically. Built using </a:t>
            </a:r>
            <a:r>
              <a:rPr lang="en-US" b="1" dirty="0" err="1"/>
              <a:t>Streamlit</a:t>
            </a:r>
            <a:r>
              <a:rPr lang="en-US" dirty="0"/>
              <a:t>, the app offers a modern UI with an intuitive user experience.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b="1" dirty="0"/>
              <a:t>Key Features :</a:t>
            </a:r>
          </a:p>
          <a:p>
            <a:pPr>
              <a:buNone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Skill Selection Interface</a:t>
            </a:r>
            <a:r>
              <a:rPr lang="en-US" dirty="0"/>
              <a:t>: Users can input 3–8 skills via a dropdown menu.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Intelligent Job Matching</a:t>
            </a:r>
            <a:r>
              <a:rPr lang="en-US" dirty="0"/>
              <a:t>: The </a:t>
            </a:r>
            <a:r>
              <a:rPr lang="en-US" b="1" dirty="0"/>
              <a:t>Random Forest Classifier</a:t>
            </a:r>
            <a:r>
              <a:rPr lang="en-US" dirty="0"/>
              <a:t> predicts the top 3 most relevant job roles.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Compact Job Cards</a:t>
            </a:r>
            <a:r>
              <a:rPr lang="en-US" dirty="0"/>
              <a:t>: Jobs are displayed horizontally with role descriptions, required skills, and match percentages.</a:t>
            </a:r>
          </a:p>
        </p:txBody>
      </p:sp>
    </p:spTree>
    <p:extLst>
      <p:ext uri="{BB962C8B-B14F-4D97-AF65-F5344CB8AC3E}">
        <p14:creationId xmlns:p14="http://schemas.microsoft.com/office/powerpoint/2010/main" val="3764415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>
                <a:solidFill>
                  <a:srgbClr val="002060"/>
                </a:solidFill>
              </a:rPr>
              <a:t>End User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8B88CF-49B2-3A07-6111-98AF1F698209}"/>
              </a:ext>
            </a:extLst>
          </p:cNvPr>
          <p:cNvSpPr txBox="1"/>
          <p:nvPr/>
        </p:nvSpPr>
        <p:spPr>
          <a:xfrm>
            <a:off x="795454" y="1576040"/>
            <a:ext cx="750848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 err="1"/>
              <a:t>SkillMatch</a:t>
            </a:r>
            <a:r>
              <a:rPr lang="en-US" dirty="0"/>
              <a:t> caters to: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Job Seekers</a:t>
            </a:r>
            <a:r>
              <a:rPr lang="en-US" dirty="0"/>
              <a:t>: Professionals in the tech industry looking for new roles.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Career Changers</a:t>
            </a:r>
            <a:r>
              <a:rPr lang="en-US" dirty="0"/>
              <a:t>: Individuals transitioning into tech fields.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Students &amp; Fresh Graduates</a:t>
            </a:r>
            <a:r>
              <a:rPr lang="en-US" dirty="0"/>
              <a:t>: Entry-level applicants exploring job </a:t>
            </a:r>
            <a:r>
              <a:rPr lang="en-US" dirty="0" err="1"/>
              <a:t>possibilitie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326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Wow Factor in Solution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4B76EF86-A115-4EE6-D04B-208212EACF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700" y="2167274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C2110C-5FCD-C0F9-00DA-A38F887F246F}"/>
              </a:ext>
            </a:extLst>
          </p:cNvPr>
          <p:cNvSpPr txBox="1"/>
          <p:nvPr/>
        </p:nvSpPr>
        <p:spPr>
          <a:xfrm>
            <a:off x="1512276" y="1367055"/>
            <a:ext cx="630936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sets </a:t>
            </a:r>
            <a:r>
              <a:rPr lang="en-US" dirty="0" err="1"/>
              <a:t>SkillMatch</a:t>
            </a:r>
            <a:r>
              <a:rPr lang="en-US" dirty="0"/>
              <a:t> apart?</a:t>
            </a:r>
          </a:p>
          <a:p>
            <a:endParaRPr lang="en-US" dirty="0"/>
          </a:p>
          <a:p>
            <a:r>
              <a:rPr lang="en-US" dirty="0"/>
              <a:t>AI-Powered Precision: Uses a trained ML model to provide smart, skill-based</a:t>
            </a:r>
          </a:p>
          <a:p>
            <a:endParaRPr lang="en-US" dirty="0"/>
          </a:p>
          <a:p>
            <a:r>
              <a:rPr lang="en-US" dirty="0"/>
              <a:t> job matches.🎨 Dark-Themed UI with Interactive Features: Users get a sleek, intuitive interface with hover effects and a dynamic bar chart showcasing match percentages.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08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>
                <a:solidFill>
                  <a:srgbClr val="002060"/>
                </a:solidFill>
              </a:rPr>
              <a:t>Modelling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B146B1-144E-EB49-CDD6-18F9A0194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911" y="1017725"/>
            <a:ext cx="3749039" cy="397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609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Result / Outcomes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E43D08-7A70-8CFC-4F94-F58F70673CDC}"/>
              </a:ext>
            </a:extLst>
          </p:cNvPr>
          <p:cNvSpPr txBox="1"/>
          <p:nvPr/>
        </p:nvSpPr>
        <p:spPr>
          <a:xfrm>
            <a:off x="514905" y="1642369"/>
            <a:ext cx="81852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dirty="0"/>
              <a:t>The </a:t>
            </a:r>
            <a:r>
              <a:rPr lang="en-US" b="1" dirty="0" err="1"/>
              <a:t>SkillMatch</a:t>
            </a:r>
            <a:r>
              <a:rPr lang="en-US" dirty="0"/>
              <a:t> system successfully delivers: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Highly Relevant Job Matches</a:t>
            </a:r>
            <a:r>
              <a:rPr lang="en-US" dirty="0"/>
              <a:t>: Accurately recommends jobs based on skill sets.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Intuitive UI Design</a:t>
            </a:r>
            <a:r>
              <a:rPr lang="en-US" dirty="0"/>
              <a:t>: A visually appealing and interactive job search experience.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Dynamic Visualization</a:t>
            </a:r>
            <a:r>
              <a:rPr lang="en-US" dirty="0"/>
              <a:t>: Clear representation of job match percentages.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Scalability</a:t>
            </a:r>
            <a:r>
              <a:rPr lang="en-US" dirty="0"/>
              <a:t>: The app is structured for future feature expansions.</a:t>
            </a:r>
          </a:p>
          <a:p>
            <a:endParaRPr lang="en-IN" dirty="0"/>
          </a:p>
          <a:p>
            <a:endParaRPr lang="en-IN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077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03-28 at 21.51.39_8eb8df4b">
            <a:hlinkClick r:id="" action="ppaction://media"/>
            <a:extLst>
              <a:ext uri="{FF2B5EF4-FFF2-40B4-BE49-F238E27FC236}">
                <a16:creationId xmlns:a16="http://schemas.microsoft.com/office/drawing/2014/main" id="{05669A6F-E087-50F8-9663-AAF013595F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81089" y="742950"/>
            <a:ext cx="5901397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73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5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Props1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</TotalTime>
  <Words>563</Words>
  <Application>Microsoft Office PowerPoint</Application>
  <PresentationFormat>On-screen Show (16:9)</PresentationFormat>
  <Paragraphs>90</Paragraphs>
  <Slides>14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Times New Roman</vt:lpstr>
      <vt:lpstr>Simple Light</vt:lpstr>
      <vt:lpstr>PowerPoint Presentation</vt:lpstr>
      <vt:lpstr>Project Objectives</vt:lpstr>
      <vt:lpstr>Problem Statement</vt:lpstr>
      <vt:lpstr>Project overview - Introduction</vt:lpstr>
      <vt:lpstr>End User</vt:lpstr>
      <vt:lpstr>Wow Factor in Solution</vt:lpstr>
      <vt:lpstr>Modelling</vt:lpstr>
      <vt:lpstr>Result / Outcomes</vt:lpstr>
      <vt:lpstr>PowerPoint Presentation</vt:lpstr>
      <vt:lpstr>Conclusion</vt:lpstr>
      <vt:lpstr>Future Perspective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yash dave</cp:lastModifiedBy>
  <cp:revision>17</cp:revision>
  <dcterms:modified xsi:type="dcterms:W3CDTF">2025-03-28T17:00:31Z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